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57" r:id="rId4"/>
    <p:sldId id="269" r:id="rId5"/>
    <p:sldId id="268" r:id="rId6"/>
    <p:sldId id="267" r:id="rId7"/>
    <p:sldId id="266" r:id="rId8"/>
    <p:sldId id="265" r:id="rId9"/>
    <p:sldId id="264" r:id="rId10"/>
    <p:sldId id="287" r:id="rId11"/>
    <p:sldId id="263" r:id="rId12"/>
    <p:sldId id="272" r:id="rId13"/>
    <p:sldId id="271" r:id="rId14"/>
    <p:sldId id="286" r:id="rId15"/>
    <p:sldId id="261" r:id="rId16"/>
    <p:sldId id="273" r:id="rId17"/>
    <p:sldId id="289" r:id="rId18"/>
    <p:sldId id="282" r:id="rId19"/>
    <p:sldId id="285" r:id="rId20"/>
    <p:sldId id="276" r:id="rId21"/>
    <p:sldId id="284" r:id="rId22"/>
    <p:sldId id="280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BIOCHEMISTRY PRACTICAL</a:t>
            </a:r>
            <a:br>
              <a:rPr lang="en-US" sz="3600" b="1" dirty="0"/>
            </a:br>
            <a:r>
              <a:rPr lang="en-US" sz="3600" b="1" dirty="0"/>
              <a:t>Abnormal constituents of Urine</a:t>
            </a:r>
            <a:br>
              <a:rPr lang="en-US" sz="3600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 Reshmy K.R</a:t>
            </a:r>
          </a:p>
          <a:p>
            <a:r>
              <a:rPr lang="en-US" dirty="0"/>
              <a:t>Professor</a:t>
            </a:r>
          </a:p>
          <a:p>
            <a:r>
              <a:rPr lang="en-US" dirty="0"/>
              <a:t>Department of Physiology</a:t>
            </a:r>
          </a:p>
          <a:p>
            <a:r>
              <a:rPr lang="en-US" dirty="0"/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2.Heller's test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White ring at the junction of two liquids.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Principle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strong acids like Nitric acid  causes the denaturation of precipitated proteins.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Hellers test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22780"/>
            <a:ext cx="5181600" cy="41560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07210"/>
            <a:ext cx="4552315" cy="36461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Conditions in which Protein is present in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Proteinuria - Presence f Protein in Urine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6130"/>
            <a:ext cx="5181600" cy="38900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Proteinuria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6130"/>
            <a:ext cx="5181600" cy="389001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6130"/>
            <a:ext cx="5181600" cy="38900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3. Ketone bodies-Rothera's Test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Saturate 5ml of urine with ammonium sulphate crystals. Then add 2 drops of freshly prepared 5% sodium nitroprusside. Mix well and add 1ml of strong liquor ammonia along the sides of the test tube.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Purple ring develops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3.Test for Ketone bodies-Rothera's test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87500"/>
            <a:ext cx="5560060" cy="476758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28700" y="1825625"/>
            <a:ext cx="479933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Ketoneuria-causes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Uncontrolled D.M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Starvation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High fat feeding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Heavy exercise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Toxemias of Pregnancy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Ketonuria- Presence of Ketone bodies in Urine.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Gerhardt’s test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To 3ml urine add few drops of 10% Ferric chloride solution.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Port wine colour develops--Acetoacetic acid is  present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Clinical conditions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9880" y="1287145"/>
            <a:ext cx="5709920" cy="49434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483995"/>
            <a:ext cx="5725160" cy="47472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4. Bile salts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Hay’s Sulphur test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Take 5ml of urine in a test tube.Sprinkle gently a pinch of sulphur powder.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Sulphur powder sinks at the bottom of the test tube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Bile salts lowers the sulphur tension of the liquid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8760" y="1825625"/>
            <a:ext cx="434721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Abnormal constituents of Urine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1. Reducing Sugar</a:t>
            </a:r>
          </a:p>
          <a:p>
            <a:r>
              <a:rPr lang="en-US"/>
              <a:t>2. Proteins</a:t>
            </a:r>
          </a:p>
          <a:p>
            <a:r>
              <a:rPr lang="en-US"/>
              <a:t>3. Ketone Bodies</a:t>
            </a:r>
          </a:p>
          <a:p>
            <a:r>
              <a:rPr lang="en-US"/>
              <a:t>4. Bile salts</a:t>
            </a:r>
          </a:p>
          <a:p>
            <a:r>
              <a:rPr lang="en-US"/>
              <a:t>5. Bile Pigments</a:t>
            </a:r>
          </a:p>
          <a:p>
            <a:r>
              <a:rPr lang="en-US"/>
              <a:t>6. Blood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Principle 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1005"/>
            <a:ext cx="5181600" cy="425323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771525"/>
            <a:ext cx="5619750" cy="55206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4. Bile Pigments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Fouchet’s test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To 5ml of urine add 2 drops of saturated magnesium sulphate, 5ml of 10% barium chloride, boil, cool and filter. Add a drop of Fouchet’s reagent to the precipitate on the filter paper.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Yellow precipitate changes to blue or green on the filter paper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Oxidation test-where bilirubin is oxidised to green biliverdin 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Fouchet’s reagent used in Fouchet’s test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acts as oxidizing reagent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</a:t>
            </a:r>
            <a:r>
              <a:rPr lang="en-US" b="1"/>
              <a:t>Bile pigments-Fouchet's test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468755"/>
            <a:ext cx="5725160" cy="44754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5850" y="1825625"/>
            <a:ext cx="468566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ym typeface="+mn-ea"/>
              </a:rPr>
              <a:t>6. Blood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To a pinch of benzidine powder in a test tube add 2ml of glacial acetic acid and add 2 ml of H2O2.Mix and divide into two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a)To the first part add equal amount of urine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b)To the second part add equal amount of water</a:t>
            </a: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Blue or green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colour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No blue or green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colour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A62B-CA9B-4777-B475-8F56C791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B0A45-0FE9-4FE0-86BF-562278B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b="1" dirty="0">
                <a:latin typeface="Arial Narrow" panose="020B0606020202030204" pitchFamily="34" charset="0"/>
              </a:rPr>
              <a:t>References</a:t>
            </a:r>
          </a:p>
          <a:p>
            <a:pPr marL="0" indent="0">
              <a:buNone/>
            </a:pPr>
            <a:r>
              <a:rPr lang="en-US" sz="1100" dirty="0">
                <a:latin typeface="Arial Narrow" panose="020B0606020202030204" pitchFamily="34" charset="0"/>
              </a:rPr>
              <a:t>1.slideserve.com</a:t>
            </a:r>
          </a:p>
          <a:p>
            <a:pPr marL="0" indent="0">
              <a:buNone/>
            </a:pPr>
            <a:r>
              <a:rPr lang="en-US" sz="1100" dirty="0">
                <a:latin typeface="Arial Narrow" panose="020B0606020202030204" pitchFamily="34" charset="0"/>
              </a:rPr>
              <a:t>2.microbiologyinfo.com</a:t>
            </a:r>
          </a:p>
          <a:p>
            <a:pPr marL="0" indent="0">
              <a:buNone/>
            </a:pPr>
            <a:r>
              <a:rPr lang="en-US" sz="1100" dirty="0">
                <a:latin typeface="Arial Narrow" panose="020B0606020202030204" pitchFamily="34" charset="0"/>
              </a:rPr>
              <a:t>3.slideshare.net Biochemistry for medics-lecture notes</a:t>
            </a:r>
          </a:p>
          <a:p>
            <a:pPr marL="0" indent="0">
              <a:buNone/>
            </a:pPr>
            <a:endParaRPr lang="en-US" sz="11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1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1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1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1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C4907-98A7-46EC-AB91-A943EE1D503F}"/>
              </a:ext>
            </a:extLst>
          </p:cNvPr>
          <p:cNvSpPr/>
          <p:nvPr/>
        </p:nvSpPr>
        <p:spPr>
          <a:xfrm rot="18818602">
            <a:off x="4319808" y="2967335"/>
            <a:ext cx="3552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THANK YOU</a:t>
            </a:r>
            <a:endParaRPr lang="en-IN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22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1.Benedict's test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6130"/>
            <a:ext cx="5181600" cy="389001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To 5ml of Benedict’s reagent add 8 drops of sample solution of urine and heat it for 2 minutes.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Colour changes from blue to green to yellow to brown to orange to red precipitate.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637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4965" y="1024255"/>
            <a:ext cx="5664835" cy="5153025"/>
          </a:xfrm>
        </p:spPr>
        <p:txBody>
          <a:bodyPr>
            <a:normAutofit fontScale="92500"/>
          </a:bodyPr>
          <a:lstStyle/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When Benedict’s solution and simple carbohydrates are heated, the solution changes to orange red/ brick red.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This reaction is caused by the reducing property of simple carbohydrates. 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The copper2+ ions in the Benedict’s solution are reduced to Copperic  ions, which causes the color change.</a:t>
            </a: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The red copperoxide formed is insoluble in water and is precipitated out of solution.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As the concentration of reducing sugar increases, the nearer the final colour is to brick-red and the greater the precipitate formed.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Sometimes a brick red solid, copper oxide, precipitates out of the solution and collects at the bottom of the test tube.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73225"/>
            <a:ext cx="5892800" cy="3762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02130"/>
            <a:ext cx="5181600" cy="359664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4810" y="1481455"/>
            <a:ext cx="5181600" cy="4585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2.Heat coagulation test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6980" y="3379470"/>
            <a:ext cx="4463415" cy="3265805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545" y="206375"/>
            <a:ext cx="4641850" cy="264350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Heat &amp; Acetic acid test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To 10ml of urine in a test tube heat only the upper portion of urine to boil and add acetic acid to the sides of the test tube.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Turbdity in the upper part due to coagulum which doesn’t dissolve in acetic acid.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015" y="2048510"/>
            <a:ext cx="7088505" cy="4418965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00695" y="2277110"/>
            <a:ext cx="2110105" cy="43554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a protein is heated in acidic medium ,it becomes denatured due to breaking up of certain bonds. 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However when the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coagulable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proteins are heated at their isoelectric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pH,its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polypeptide chains becomes uncoiled and matted with each other to form an insoluble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mass.</a:t>
            </a:r>
          </a:p>
          <a:p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process of coagulation is maximum at the isoelectric pH of the protein. 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While a denatured protein may be restored to its original structure and function by certain manipulations, coagulation is an irreversible process.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Acetic acid present in the reagents breaks down peptide bonds on heating.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70735"/>
            <a:ext cx="5181600" cy="38900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708</Words>
  <Application>Microsoft Office PowerPoint</Application>
  <PresentationFormat>Widescreen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Times New Roman</vt:lpstr>
      <vt:lpstr>Office Theme</vt:lpstr>
      <vt:lpstr>BIOCHEMISTRY PRACTICAL Abnormal constituents of Urine </vt:lpstr>
      <vt:lpstr>Abnormal constituents of Urine</vt:lpstr>
      <vt:lpstr>1.Benedict's test</vt:lpstr>
      <vt:lpstr>PowerPoint Presentation</vt:lpstr>
      <vt:lpstr>PowerPoint Presentation</vt:lpstr>
      <vt:lpstr>2.Heat coagulation test</vt:lpstr>
      <vt:lpstr>PowerPoint Presentation</vt:lpstr>
      <vt:lpstr>PowerPoint Presentation</vt:lpstr>
      <vt:lpstr>PowerPoint Presentation</vt:lpstr>
      <vt:lpstr>2.Heller's test</vt:lpstr>
      <vt:lpstr>Hellers test</vt:lpstr>
      <vt:lpstr>Conditions in which Protein is present in Urine</vt:lpstr>
      <vt:lpstr>Proteinuria</vt:lpstr>
      <vt:lpstr>3. Ketone bodies-Rothera's Test</vt:lpstr>
      <vt:lpstr>3.Test for Ketone bodies-Rothera's test</vt:lpstr>
      <vt:lpstr>Ketoneuria-causes</vt:lpstr>
      <vt:lpstr>PowerPoint Presentation</vt:lpstr>
      <vt:lpstr>Clinical conditions </vt:lpstr>
      <vt:lpstr>4. Bile salts</vt:lpstr>
      <vt:lpstr>Principle </vt:lpstr>
      <vt:lpstr>4. Bile Pigments</vt:lpstr>
      <vt:lpstr>5.Bile pigments-Fouchet's test</vt:lpstr>
      <vt:lpstr>6. Blood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J.R.Vishnu Shankar</dc:creator>
  <cp:lastModifiedBy>J.R.Vishnu Shankar</cp:lastModifiedBy>
  <cp:revision>15</cp:revision>
  <dcterms:created xsi:type="dcterms:W3CDTF">2020-07-11T12:55:00Z</dcterms:created>
  <dcterms:modified xsi:type="dcterms:W3CDTF">2021-11-04T13:06:49Z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